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FA0CE-4628-4B9E-9022-5AFC9CBC5B86}" v="103" dt="2024-04-22T09:20:25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idenstücker, Sina" userId="a5aa79d2-f32b-492e-bbec-4c26a8a17b59" providerId="ADAL" clId="{CA5FA0CE-4628-4B9E-9022-5AFC9CBC5B86}"/>
    <pc:docChg chg="undo custSel addSld delSld modSld">
      <pc:chgData name="Seidenstücker, Sina" userId="a5aa79d2-f32b-492e-bbec-4c26a8a17b59" providerId="ADAL" clId="{CA5FA0CE-4628-4B9E-9022-5AFC9CBC5B86}" dt="2024-04-22T09:20:25.687" v="133"/>
      <pc:docMkLst>
        <pc:docMk/>
      </pc:docMkLst>
      <pc:sldChg chg="addSp delSp modSp del mod setBg">
        <pc:chgData name="Seidenstücker, Sina" userId="a5aa79d2-f32b-492e-bbec-4c26a8a17b59" providerId="ADAL" clId="{CA5FA0CE-4628-4B9E-9022-5AFC9CBC5B86}" dt="2024-04-22T08:57:26.190" v="119" actId="47"/>
        <pc:sldMkLst>
          <pc:docMk/>
          <pc:sldMk cId="1879289167" sldId="256"/>
        </pc:sldMkLst>
        <pc:graphicFrameChg chg="del mod">
          <ac:chgData name="Seidenstücker, Sina" userId="a5aa79d2-f32b-492e-bbec-4c26a8a17b59" providerId="ADAL" clId="{CA5FA0CE-4628-4B9E-9022-5AFC9CBC5B86}" dt="2024-04-22T08:48:38.436" v="2" actId="478"/>
          <ac:graphicFrameMkLst>
            <pc:docMk/>
            <pc:sldMk cId="1879289167" sldId="256"/>
            <ac:graphicFrameMk id="2" creationId="{3C2428EA-8A22-B84E-B178-F58411AF76CD}"/>
          </ac:graphicFrameMkLst>
        </pc:graphicFrameChg>
        <pc:picChg chg="add del mod">
          <ac:chgData name="Seidenstücker, Sina" userId="a5aa79d2-f32b-492e-bbec-4c26a8a17b59" providerId="ADAL" clId="{CA5FA0CE-4628-4B9E-9022-5AFC9CBC5B86}" dt="2024-04-22T08:50:17.054" v="4" actId="478"/>
          <ac:picMkLst>
            <pc:docMk/>
            <pc:sldMk cId="1879289167" sldId="256"/>
            <ac:picMk id="4" creationId="{04DDDF57-DAFE-087A-3489-D8D7F96BF017}"/>
          </ac:picMkLst>
        </pc:picChg>
        <pc:picChg chg="del">
          <ac:chgData name="Seidenstücker, Sina" userId="a5aa79d2-f32b-492e-bbec-4c26a8a17b59" providerId="ADAL" clId="{CA5FA0CE-4628-4B9E-9022-5AFC9CBC5B86}" dt="2024-04-22T08:48:23.002" v="0" actId="478"/>
          <ac:picMkLst>
            <pc:docMk/>
            <pc:sldMk cId="1879289167" sldId="256"/>
            <ac:picMk id="5" creationId="{F64DAFA9-CED3-EE00-A12A-66ACB22972BE}"/>
          </ac:picMkLst>
        </pc:picChg>
        <pc:picChg chg="add mod">
          <ac:chgData name="Seidenstücker, Sina" userId="a5aa79d2-f32b-492e-bbec-4c26a8a17b59" providerId="ADAL" clId="{CA5FA0CE-4628-4B9E-9022-5AFC9CBC5B86}" dt="2024-04-22T08:51:42.293" v="104" actId="14100"/>
          <ac:picMkLst>
            <pc:docMk/>
            <pc:sldMk cId="1879289167" sldId="256"/>
            <ac:picMk id="7" creationId="{64514ADA-E594-8D3B-3A86-1252B4A3F758}"/>
          </ac:picMkLst>
        </pc:picChg>
      </pc:sldChg>
      <pc:sldChg chg="addSp delSp modSp new mod">
        <pc:chgData name="Seidenstücker, Sina" userId="a5aa79d2-f32b-492e-bbec-4c26a8a17b59" providerId="ADAL" clId="{CA5FA0CE-4628-4B9E-9022-5AFC9CBC5B86}" dt="2024-04-22T09:20:15.246" v="129"/>
        <pc:sldMkLst>
          <pc:docMk/>
          <pc:sldMk cId="4076434939" sldId="257"/>
        </pc:sldMkLst>
        <pc:spChg chg="del">
          <ac:chgData name="Seidenstücker, Sina" userId="a5aa79d2-f32b-492e-bbec-4c26a8a17b59" providerId="ADAL" clId="{CA5FA0CE-4628-4B9E-9022-5AFC9CBC5B86}" dt="2024-04-22T08:51:59.537" v="106" actId="478"/>
          <ac:spMkLst>
            <pc:docMk/>
            <pc:sldMk cId="4076434939" sldId="257"/>
            <ac:spMk id="2" creationId="{0A264B56-52CB-AEE4-8D71-73DB4AC9EEEF}"/>
          </ac:spMkLst>
        </pc:spChg>
        <pc:spChg chg="del">
          <ac:chgData name="Seidenstücker, Sina" userId="a5aa79d2-f32b-492e-bbec-4c26a8a17b59" providerId="ADAL" clId="{CA5FA0CE-4628-4B9E-9022-5AFC9CBC5B86}" dt="2024-04-22T08:52:00.658" v="107" actId="478"/>
          <ac:spMkLst>
            <pc:docMk/>
            <pc:sldMk cId="4076434939" sldId="257"/>
            <ac:spMk id="3" creationId="{1A00F8D0-6A81-E0B9-2815-5C515362CA70}"/>
          </ac:spMkLst>
        </pc:spChg>
        <pc:picChg chg="add mod">
          <ac:chgData name="Seidenstücker, Sina" userId="a5aa79d2-f32b-492e-bbec-4c26a8a17b59" providerId="ADAL" clId="{CA5FA0CE-4628-4B9E-9022-5AFC9CBC5B86}" dt="2024-04-22T09:20:15.246" v="129"/>
          <ac:picMkLst>
            <pc:docMk/>
            <pc:sldMk cId="4076434939" sldId="257"/>
            <ac:picMk id="3" creationId="{A1E9A9B2-7477-B942-7738-7D1688375601}"/>
          </ac:picMkLst>
        </pc:picChg>
        <pc:picChg chg="add del mod modCrop">
          <ac:chgData name="Seidenstücker, Sina" userId="a5aa79d2-f32b-492e-bbec-4c26a8a17b59" providerId="ADAL" clId="{CA5FA0CE-4628-4B9E-9022-5AFC9CBC5B86}" dt="2024-04-22T08:52:50.204" v="118" actId="478"/>
          <ac:picMkLst>
            <pc:docMk/>
            <pc:sldMk cId="4076434939" sldId="257"/>
            <ac:picMk id="5" creationId="{DA14B4F8-FB0E-CB13-EA89-5921DC7FDE15}"/>
          </ac:picMkLst>
        </pc:picChg>
        <pc:picChg chg="add del mod">
          <ac:chgData name="Seidenstücker, Sina" userId="a5aa79d2-f32b-492e-bbec-4c26a8a17b59" providerId="ADAL" clId="{CA5FA0CE-4628-4B9E-9022-5AFC9CBC5B86}" dt="2024-04-22T09:01:36.415" v="128" actId="478"/>
          <ac:picMkLst>
            <pc:docMk/>
            <pc:sldMk cId="4076434939" sldId="257"/>
            <ac:picMk id="7" creationId="{562A818C-3E5A-D6DB-A183-444CD09C1649}"/>
          </ac:picMkLst>
        </pc:picChg>
      </pc:sldChg>
      <pc:sldChg chg="addSp delSp modSp new mod">
        <pc:chgData name="Seidenstücker, Sina" userId="a5aa79d2-f32b-492e-bbec-4c26a8a17b59" providerId="ADAL" clId="{CA5FA0CE-4628-4B9E-9022-5AFC9CBC5B86}" dt="2024-04-22T09:20:25.687" v="133"/>
        <pc:sldMkLst>
          <pc:docMk/>
          <pc:sldMk cId="32265310" sldId="258"/>
        </pc:sldMkLst>
        <pc:spChg chg="del">
          <ac:chgData name="Seidenstücker, Sina" userId="a5aa79d2-f32b-492e-bbec-4c26a8a17b59" providerId="ADAL" clId="{CA5FA0CE-4628-4B9E-9022-5AFC9CBC5B86}" dt="2024-04-22T09:20:23.351" v="132" actId="478"/>
          <ac:spMkLst>
            <pc:docMk/>
            <pc:sldMk cId="32265310" sldId="258"/>
            <ac:spMk id="2" creationId="{BFD4C9E7-9451-985C-4D71-529BF957C22D}"/>
          </ac:spMkLst>
        </pc:spChg>
        <pc:spChg chg="del">
          <ac:chgData name="Seidenstücker, Sina" userId="a5aa79d2-f32b-492e-bbec-4c26a8a17b59" providerId="ADAL" clId="{CA5FA0CE-4628-4B9E-9022-5AFC9CBC5B86}" dt="2024-04-22T09:20:22.272" v="131" actId="478"/>
          <ac:spMkLst>
            <pc:docMk/>
            <pc:sldMk cId="32265310" sldId="258"/>
            <ac:spMk id="3" creationId="{12613DF8-2E8C-B310-13E1-16CFABA819B2}"/>
          </ac:spMkLst>
        </pc:spChg>
        <pc:picChg chg="add mod">
          <ac:chgData name="Seidenstücker, Sina" userId="a5aa79d2-f32b-492e-bbec-4c26a8a17b59" providerId="ADAL" clId="{CA5FA0CE-4628-4B9E-9022-5AFC9CBC5B86}" dt="2024-04-22T09:20:25.687" v="133"/>
          <ac:picMkLst>
            <pc:docMk/>
            <pc:sldMk cId="32265310" sldId="258"/>
            <ac:picMk id="5" creationId="{E2128DDF-158E-762C-B422-C9AD6A4EBB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D6543-2574-A707-A9C3-A46D80583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20A49D-B11D-30F5-B620-9E088543F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F6548B-66F4-58B0-318F-3058785E2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7E768D-9FDC-58C8-79FD-68BB14E7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99BD75-8327-CE8B-59F3-F1FA159D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07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98BCB-F9AA-96A0-A585-79C1A420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F5EDA0-6DAA-8D25-78C2-E1C359908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6E2287-11E6-35B1-48F5-998FCF6A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522D38-0964-F5D9-8C45-4033C770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69F689-569B-6AFD-D38E-647C9309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44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DA2B11-9AA5-7FBF-1927-001B7F9CC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76C5E7-66DC-D29B-E41C-311D7C803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6DD9D9-2691-CC6D-6915-A29858CB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6F0C9-69FC-5BC3-DEF4-D58C3055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5FBA84-FCC9-0BB1-ACFD-C67D775B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4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49A1A-EBF1-D56A-B7BE-0AE830AA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B0AB1B-EA76-69B1-A175-B65392D78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7B4D5-F8CF-D83C-4F0F-304F2C8A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EE3CEF-C58E-DF84-E3C2-4A0F06AC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E76F86-4F11-C65E-68F3-D03B446F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34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5DD0B-6B2E-6EDD-324E-9031A51C8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96961A-9CC3-B3BB-CAC5-F5513485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DDBD36-207A-8712-93C3-A422A193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AD5DDC-14FB-6914-CC50-0433EEE6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295ECD-50D1-79EB-6053-E805E044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16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B9B40-E308-89CF-AD68-605249B38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D7DFBE-0277-E3E8-7DF8-B40239B39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C2DECE-FDA6-AE3B-E44E-CD40C3BC2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0FD2E2-7103-76F8-CE5D-8C1E843E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20F958-7CDE-5565-9ECA-D543EB3A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D0EE07-2498-6C86-0456-E0BFB816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45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76076-9714-9582-859E-5F86BF765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4F467E-235B-9F16-C5F5-808E6A6AB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8969B6-44CB-C5B9-04CD-A99C7BD22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BDB45D-5558-E275-B775-BA9183787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F581DF-C7AF-5550-7819-5C0842519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8E1B647-F7A0-5FF6-39FF-A892B1E5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02DE5D-7134-78D8-701D-21303562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C14502-9539-A00C-6340-D2A8BB13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42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E0B9E-EF6B-E6D0-C99A-834520C4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30A428-BABD-E39F-EF0B-F505DED5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725E9F-65FA-72F1-C09E-EA4D125A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DEB9CC-9F70-FAE7-87C6-AC1A0888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36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275299-A779-2103-326D-89D75FE0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0676B3-3D48-148F-1082-073F2445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BBFB36-32FE-DD97-5EA0-8C1BDBBD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68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5CA86-3E14-0CFB-8712-DD642713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CAD63A-FDF9-2E25-1FAB-97DEE76C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7C0A02-D1A1-83A5-D31C-807339E1B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3F433A-9CA0-7DD6-AA10-2CB7BB9F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864605-2C95-1B91-5567-88E429A8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FD15E2-A6C8-D62B-5C90-35CD8A9C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34DE0-DEB1-3D9B-B716-52B4A513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8507868-AC1F-946D-BC51-51B88B077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7FA840-A4AD-738C-943A-23B4121DA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6A9612-F930-AF04-8AE0-34762019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2DB71F-AD4F-C6B5-ECB5-BCE876D5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55571F-9CD5-9C71-EBCD-28C129C1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98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E113E39-D292-4051-42E9-82FF23BA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5F00E6-526E-39CA-D4A6-D7C63600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CA310-2729-E8F7-A9E7-4FB48A156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6C5F-ABE5-4633-85C3-A2303E33066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3E94A1-16E1-171E-FC24-1290106AA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CF6C5E-BBED-2139-789C-00213399F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9E1C-432E-43E8-A3B4-F21A3FDE21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3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Grafikdesign, Schrift enthält.&#10;&#10;Automatisch generierte Beschreibung">
            <a:extLst>
              <a:ext uri="{FF2B5EF4-FFF2-40B4-BE49-F238E27FC236}">
                <a16:creationId xmlns:a16="http://schemas.microsoft.com/office/drawing/2014/main" id="{A1E9A9B2-7477-B942-7738-7D168837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"/>
            <a:ext cx="12192000" cy="68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3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E2128DDF-158E-762C-B422-C9AD6A4EB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"/>
            <a:ext cx="12192000" cy="68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Seidenstücker, Sina</dc:creator>
  <cp:lastModifiedBy>Seidenstücker, Sina</cp:lastModifiedBy>
  <cp:revision>1</cp:revision>
  <dcterms:created xsi:type="dcterms:W3CDTF">2024-04-15T11:27:00Z</dcterms:created>
  <dcterms:modified xsi:type="dcterms:W3CDTF">2024-04-22T09:20:29Z</dcterms:modified>
</cp:coreProperties>
</file>